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6B45-1FA0-4567-9823-ACC1389F5858}" type="datetimeFigureOut">
              <a:rPr lang="es-ES" smtClean="0"/>
              <a:pPr/>
              <a:t>08/05/2012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5646-7A94-418D-9DB6-F4D03CCB5F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57187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s-E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 flor do </a:t>
            </a:r>
            <a:r>
              <a:rPr lang="es-ES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Lirolai</a:t>
            </a:r>
            <a:endParaRPr lang="es-E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380312" y="0"/>
            <a:ext cx="1763688" cy="47667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nº 19 e nº 28</a:t>
            </a:r>
            <a:endParaRPr lang="es-ES" dirty="0"/>
          </a:p>
        </p:txBody>
      </p:sp>
      <p:pic>
        <p:nvPicPr>
          <p:cNvPr id="6" name="~PP848.WAV">
            <a:hlinkClick r:id="" action="ppaction://media"/>
          </p:cNvPr>
          <p:cNvPicPr>
            <a:picLocks noRot="1" noChangeAspect="1"/>
          </p:cNvPicPr>
          <p:nvPr>
            <a:wavAudioFile r:embed="rId1" name="~PP848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929718" cy="71438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Flor </a:t>
            </a:r>
            <a:r>
              <a:rPr lang="gl-ES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maravillosa</a:t>
            </a:r>
            <a:r>
              <a:rPr lang="pt-BR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que medra nas ribeiras. </a:t>
            </a:r>
            <a:br>
              <a:rPr lang="pt-BR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pt-BR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/>
            </a:r>
            <a:br>
              <a:rPr lang="pt-BR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</a:br>
            <a:endParaRPr lang="es-E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2000240"/>
            <a:ext cx="8550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É </a:t>
            </a:r>
            <a:r>
              <a:rPr lang="pt-BR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un</a:t>
            </a:r>
            <a:r>
              <a:rPr lang="pt-BR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t-BR" sz="4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lirio</a:t>
            </a:r>
            <a:r>
              <a:rPr lang="pt-BR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de cor violeta.</a:t>
            </a:r>
            <a:endParaRPr lang="es-ES" sz="4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3286124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Arreda todos os males, a </a:t>
            </a:r>
            <a:r>
              <a:rPr lang="pt-BR" sz="4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fame</a:t>
            </a:r>
            <a:r>
              <a:rPr lang="pt-BR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o </a:t>
            </a:r>
            <a:r>
              <a:rPr lang="pt-BR" sz="4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cansancio</a:t>
            </a:r>
            <a:r>
              <a:rPr lang="pt-BR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pero só nas </a:t>
            </a:r>
            <a:r>
              <a:rPr lang="pt-BR" sz="4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mans</a:t>
            </a:r>
            <a:r>
              <a:rPr lang="pt-BR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t-BR" sz="4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dunha</a:t>
            </a:r>
            <a:r>
              <a:rPr lang="pt-BR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t-BR" sz="4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persoa</a:t>
            </a:r>
            <a:r>
              <a:rPr lang="pt-BR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inocente.</a:t>
            </a:r>
            <a:endParaRPr lang="es-ES" sz="40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~PP1437.WAV">
            <a:hlinkClick r:id="" action="ppaction://media"/>
          </p:cNvPr>
          <p:cNvPicPr>
            <a:picLocks noRot="1" noChangeAspect="1"/>
          </p:cNvPicPr>
          <p:nvPr>
            <a:wavAudioFile r:embed="rId2" name="~PP1437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9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Por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consello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dunha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sabia, unha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señora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enferma deixou ir os seus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tres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fillos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buscar a Flor do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Lirolai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que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seica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podía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curala</a:t>
            </a:r>
            <a:r>
              <a:rPr lang="pt-B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6" name="~PP3299.WAV">
            <a:hlinkClick r:id="" action="ppaction://media"/>
          </p:cNvPr>
          <p:cNvPicPr>
            <a:picLocks noRot="1" noChangeAspect="1"/>
          </p:cNvPicPr>
          <p:nvPr>
            <a:wavAudioFile r:embed="rId2" name="~PP3299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1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342900" lvl="1" indent="-342900">
              <a:buNone/>
            </a:pPr>
            <a:r>
              <a:rPr lang="pt-BR" sz="3200" dirty="0" smtClean="0"/>
              <a:t>	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Dos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tres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só a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atopou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máis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novo, mais ao volver para a casa os outros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dous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quitáronlla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matárono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 </a:t>
            </a:r>
            <a:r>
              <a:rPr lang="pt-B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enterrárono</a:t>
            </a:r>
            <a:r>
              <a:rPr lang="pt-B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es-ES" sz="3200" dirty="0" smtClean="0"/>
          </a:p>
          <a:p>
            <a:endParaRPr lang="es-ES" dirty="0"/>
          </a:p>
        </p:txBody>
      </p:sp>
      <p:pic>
        <p:nvPicPr>
          <p:cNvPr id="6" name="~PP939.WAV">
            <a:hlinkClick r:id="" action="ppaction://media"/>
          </p:cNvPr>
          <p:cNvPicPr>
            <a:picLocks noRot="1" noChangeAspect="1"/>
          </p:cNvPicPr>
          <p:nvPr>
            <a:wavAudioFile r:embed="rId2" name="~PP939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86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>
                <a:solidFill>
                  <a:schemeClr val="bg1"/>
                </a:solidFill>
              </a:rPr>
              <a:t>	A </a:t>
            </a:r>
            <a:r>
              <a:rPr lang="pt-BR" sz="3600" dirty="0" err="1" smtClean="0">
                <a:solidFill>
                  <a:schemeClr val="bg1"/>
                </a:solidFill>
              </a:rPr>
              <a:t>señora</a:t>
            </a:r>
            <a:r>
              <a:rPr lang="pt-BR" sz="3600" dirty="0" smtClean="0">
                <a:solidFill>
                  <a:schemeClr val="bg1"/>
                </a:solidFill>
              </a:rPr>
              <a:t> curou do seu mal mais </a:t>
            </a:r>
            <a:r>
              <a:rPr lang="pt-BR" sz="3600" dirty="0" err="1" smtClean="0">
                <a:solidFill>
                  <a:schemeClr val="bg1"/>
                </a:solidFill>
              </a:rPr>
              <a:t>non</a:t>
            </a:r>
            <a:r>
              <a:rPr lang="pt-BR" sz="3600" dirty="0" smtClean="0">
                <a:solidFill>
                  <a:schemeClr val="bg1"/>
                </a:solidFill>
              </a:rPr>
              <a:t> da dor que </a:t>
            </a:r>
            <a:r>
              <a:rPr lang="pt-BR" sz="3600" dirty="0" err="1" smtClean="0">
                <a:solidFill>
                  <a:schemeClr val="bg1"/>
                </a:solidFill>
              </a:rPr>
              <a:t>sentía</a:t>
            </a:r>
            <a:r>
              <a:rPr lang="pt-BR" sz="3600" dirty="0" smtClean="0">
                <a:solidFill>
                  <a:schemeClr val="bg1"/>
                </a:solidFill>
              </a:rPr>
              <a:t> </a:t>
            </a:r>
            <a:r>
              <a:rPr lang="pt-BR" sz="3600" dirty="0" err="1" smtClean="0">
                <a:solidFill>
                  <a:schemeClr val="bg1"/>
                </a:solidFill>
              </a:rPr>
              <a:t>pola</a:t>
            </a:r>
            <a:r>
              <a:rPr lang="pt-BR" sz="3600" dirty="0" smtClean="0">
                <a:solidFill>
                  <a:schemeClr val="bg1"/>
                </a:solidFill>
              </a:rPr>
              <a:t> </a:t>
            </a:r>
            <a:r>
              <a:rPr lang="pt-BR" sz="3600" dirty="0" err="1" smtClean="0">
                <a:solidFill>
                  <a:schemeClr val="bg1"/>
                </a:solidFill>
              </a:rPr>
              <a:t>desaparición</a:t>
            </a:r>
            <a:r>
              <a:rPr lang="pt-BR" sz="3600" dirty="0" smtClean="0">
                <a:solidFill>
                  <a:schemeClr val="bg1"/>
                </a:solidFill>
              </a:rPr>
              <a:t> do seu </a:t>
            </a:r>
            <a:r>
              <a:rPr lang="pt-BR" sz="3600" dirty="0" err="1" smtClean="0">
                <a:solidFill>
                  <a:schemeClr val="bg1"/>
                </a:solidFill>
              </a:rPr>
              <a:t>fillo</a:t>
            </a:r>
            <a:r>
              <a:rPr lang="pt-BR" sz="3600" dirty="0" smtClean="0">
                <a:solidFill>
                  <a:schemeClr val="bg1"/>
                </a:solidFill>
              </a:rPr>
              <a:t> </a:t>
            </a:r>
            <a:r>
              <a:rPr lang="pt-BR" sz="3600" dirty="0" err="1" smtClean="0">
                <a:solidFill>
                  <a:schemeClr val="bg1"/>
                </a:solidFill>
              </a:rPr>
              <a:t>máis</a:t>
            </a:r>
            <a:r>
              <a:rPr lang="pt-BR" sz="3600" dirty="0" smtClean="0">
                <a:solidFill>
                  <a:schemeClr val="bg1"/>
                </a:solidFill>
              </a:rPr>
              <a:t> novo. </a:t>
            </a:r>
            <a:r>
              <a:rPr lang="pt-BR" sz="3600" dirty="0" err="1" smtClean="0">
                <a:solidFill>
                  <a:schemeClr val="bg1"/>
                </a:solidFill>
              </a:rPr>
              <a:t>Un</a:t>
            </a:r>
            <a:r>
              <a:rPr lang="pt-BR" sz="3600" dirty="0" smtClean="0">
                <a:solidFill>
                  <a:schemeClr val="bg1"/>
                </a:solidFill>
              </a:rPr>
              <a:t> </a:t>
            </a:r>
            <a:r>
              <a:rPr lang="pt-BR" sz="3600" dirty="0" err="1" smtClean="0">
                <a:solidFill>
                  <a:schemeClr val="bg1"/>
                </a:solidFill>
              </a:rPr>
              <a:t>día</a:t>
            </a:r>
            <a:r>
              <a:rPr lang="pt-BR" sz="3600" dirty="0" smtClean="0">
                <a:solidFill>
                  <a:schemeClr val="bg1"/>
                </a:solidFill>
              </a:rPr>
              <a:t> viu unhas flores douradas, </a:t>
            </a:r>
            <a:r>
              <a:rPr lang="pt-BR" sz="3600" dirty="0" err="1" smtClean="0">
                <a:solidFill>
                  <a:schemeClr val="bg1"/>
                </a:solidFill>
              </a:rPr>
              <a:t>gustáronlle</a:t>
            </a:r>
            <a:r>
              <a:rPr lang="pt-BR" sz="3600" dirty="0" smtClean="0">
                <a:solidFill>
                  <a:schemeClr val="bg1"/>
                </a:solidFill>
              </a:rPr>
              <a:t> e </a:t>
            </a:r>
            <a:r>
              <a:rPr lang="pt-BR" sz="3600" dirty="0" err="1" smtClean="0">
                <a:solidFill>
                  <a:schemeClr val="bg1"/>
                </a:solidFill>
              </a:rPr>
              <a:t>arrincou</a:t>
            </a:r>
            <a:r>
              <a:rPr lang="pt-BR" sz="3600" dirty="0" smtClean="0">
                <a:solidFill>
                  <a:schemeClr val="bg1"/>
                </a:solidFill>
              </a:rPr>
              <a:t> unha. </a:t>
            </a:r>
          </a:p>
        </p:txBody>
      </p:sp>
      <p:pic>
        <p:nvPicPr>
          <p:cNvPr id="6" name="~PP2426.WAV">
            <a:hlinkClick r:id="" action="ppaction://media"/>
          </p:cNvPr>
          <p:cNvPicPr>
            <a:picLocks noRot="1" noChangeAspect="1"/>
          </p:cNvPicPr>
          <p:nvPr>
            <a:wavAudioFile r:embed="rId2" name="~PP2426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62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13995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E de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súpeto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saíu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unha voz de debaixo da terra:</a:t>
            </a:r>
            <a:b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Non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arrinques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os meus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cabeliños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son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loiros e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riciños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b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Os meus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irmáns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me matar </a:t>
            </a:r>
          </a:p>
          <a:p>
            <a:pPr>
              <a:buNone/>
            </a:pP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pola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Flor do </a:t>
            </a:r>
            <a:r>
              <a:rPr lang="pt-BR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Lirolai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es-ES" dirty="0" smtClean="0"/>
          </a:p>
          <a:p>
            <a:endParaRPr lang="es-ES" dirty="0"/>
          </a:p>
        </p:txBody>
      </p:sp>
      <p:pic>
        <p:nvPicPr>
          <p:cNvPr id="6" name="~PP1408.WAV">
            <a:hlinkClick r:id="" action="ppaction://media"/>
          </p:cNvPr>
          <p:cNvPicPr>
            <a:picLocks noRot="1" noChangeAspect="1"/>
          </p:cNvPicPr>
          <p:nvPr>
            <a:wavAudioFile r:embed="rId2" name="~PP1408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1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4499992" cy="6858000"/>
          </a:xfrm>
        </p:spPr>
        <p:txBody>
          <a:bodyPr/>
          <a:lstStyle/>
          <a:p>
            <a:pPr>
              <a:buNone/>
            </a:pP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muller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saber de onde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viña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aquela voz,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arrincou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outra flor, e de novo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oíu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b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arrinques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os meus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cabeliños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loiros e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riciños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 meus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irmáns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 matar</a:t>
            </a:r>
          </a:p>
          <a:p>
            <a:pPr>
              <a:buNone/>
            </a:pP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pola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Flor do </a:t>
            </a:r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Lirolai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es-ES" dirty="0"/>
          </a:p>
        </p:txBody>
      </p:sp>
      <p:pic>
        <p:nvPicPr>
          <p:cNvPr id="6" name="~PP3472.WAV">
            <a:hlinkClick r:id="" action="ppaction://media"/>
          </p:cNvPr>
          <p:cNvPicPr>
            <a:picLocks noRot="1" noChangeAspect="1"/>
          </p:cNvPicPr>
          <p:nvPr>
            <a:wavAudioFile r:embed="rId1" name="~PP3472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1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332656"/>
            <a:ext cx="3898776" cy="5649491"/>
          </a:xfrm>
        </p:spPr>
        <p:txBody>
          <a:bodyPr/>
          <a:lstStyle/>
          <a:p>
            <a:pPr lvl="1">
              <a:buNone/>
            </a:pP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Era a voz do seu </a:t>
            </a:r>
            <a:r>
              <a:rPr lang="pt-B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fillo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pequeno. Cavou na terra, </a:t>
            </a:r>
            <a:r>
              <a:rPr lang="pt-B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atopou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 rapaz que </a:t>
            </a:r>
            <a:r>
              <a:rPr lang="pt-B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aínda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estaba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vivo e </a:t>
            </a:r>
            <a:r>
              <a:rPr lang="pt-B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contoullo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todo.</a:t>
            </a:r>
            <a:endParaRPr lang="es-E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5" name="~PP2073.WAV">
            <a:hlinkClick r:id="" action="ppaction://media"/>
          </p:cNvPr>
          <p:cNvPicPr>
            <a:picLocks noRot="1" noChangeAspect="1"/>
          </p:cNvPicPr>
          <p:nvPr>
            <a:wavAudioFile r:embed="rId2" name="~PP2073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1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42</Words>
  <Application>Microsoft Office PowerPoint</Application>
  <PresentationFormat>Presentación en pantalla (4:3)</PresentationFormat>
  <Paragraphs>13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Flor maravillosa que medra nas ribeiras.   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MANUEL</cp:lastModifiedBy>
  <cp:revision>17</cp:revision>
  <dcterms:created xsi:type="dcterms:W3CDTF">2011-10-28T15:39:50Z</dcterms:created>
  <dcterms:modified xsi:type="dcterms:W3CDTF">2012-05-08T09:47:12Z</dcterms:modified>
</cp:coreProperties>
</file>